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77" r:id="rId3"/>
    <p:sldId id="279" r:id="rId4"/>
    <p:sldId id="281" r:id="rId5"/>
    <p:sldId id="275" r:id="rId6"/>
    <p:sldId id="280" r:id="rId7"/>
    <p:sldId id="282" r:id="rId8"/>
    <p:sldId id="283" r:id="rId9"/>
    <p:sldId id="257" r:id="rId10"/>
    <p:sldId id="263" r:id="rId11"/>
    <p:sldId id="265" r:id="rId12"/>
    <p:sldId id="262" r:id="rId13"/>
    <p:sldId id="261" r:id="rId14"/>
    <p:sldId id="256" r:id="rId15"/>
    <p:sldId id="260" r:id="rId16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03250" y="20320"/>
            <a:ext cx="16286480" cy="681736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" name="文本框 42"/>
          <p:cNvSpPr txBox="1"/>
          <p:nvPr/>
        </p:nvSpPr>
        <p:spPr>
          <a:xfrm>
            <a:off x="354330" y="360680"/>
            <a:ext cx="21247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next</a:t>
            </a:r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预览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969010" y="1282065"/>
            <a:ext cx="104667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/>
              <a:t> </a:t>
            </a:r>
            <a:r>
              <a:rPr lang="zh-CN" sz="2400" b="1"/>
              <a:t>实时产生</a:t>
            </a:r>
            <a:r>
              <a:rPr lang="en-US" altLang="zh-CN" sz="2400" b="1"/>
              <a:t>4</a:t>
            </a:r>
            <a:r>
              <a:rPr lang="zh-CN" altLang="en-US" sz="2400" b="1"/>
              <a:t>个</a:t>
            </a:r>
            <a:r>
              <a:rPr lang="en-US" altLang="zh-CN" sz="2400" b="1"/>
              <a:t>30*30</a:t>
            </a:r>
            <a:r>
              <a:rPr lang="en-US" altLang="zh-CN" sz="2400" b="1"/>
              <a:t>span,</a:t>
            </a:r>
            <a:r>
              <a:rPr lang="zh-CN" altLang="en-US" sz="2400" b="1"/>
              <a:t>替换掉原来的</a:t>
            </a:r>
            <a:r>
              <a:rPr lang="en-US" altLang="zh-CN" sz="2400" b="1"/>
              <a:t>span</a:t>
            </a:r>
            <a:r>
              <a:rPr lang="zh-CN" altLang="en-US" sz="2400" b="1"/>
              <a:t>元素，主要控制的是其</a:t>
            </a:r>
            <a:r>
              <a:rPr lang="en-US" altLang="zh-CN" sz="2400" b="1"/>
              <a:t>top</a:t>
            </a:r>
            <a:r>
              <a:rPr lang="zh-CN" altLang="en-US" sz="2400" b="1"/>
              <a:t>与</a:t>
            </a:r>
            <a:r>
              <a:rPr lang="en-US" altLang="zh-CN" sz="2400" b="1"/>
              <a:t>left</a:t>
            </a:r>
            <a:r>
              <a:rPr lang="zh-CN" altLang="en-US" sz="2400" b="1"/>
              <a:t>值</a:t>
            </a:r>
            <a:endParaRPr lang="en-US" altLang="zh-CN" sz="24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t="7090"/>
          <a:stretch>
            <a:fillRect/>
          </a:stretch>
        </p:blipFill>
        <p:spPr>
          <a:xfrm>
            <a:off x="1745615" y="2074545"/>
            <a:ext cx="8186420" cy="40341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" name="文本框 42"/>
          <p:cNvSpPr txBox="1"/>
          <p:nvPr/>
        </p:nvSpPr>
        <p:spPr>
          <a:xfrm>
            <a:off x="354330" y="809625"/>
            <a:ext cx="21247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键盘控制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005" y="1662430"/>
            <a:ext cx="10517505" cy="43961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937260" y="2077720"/>
            <a:ext cx="1076706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/>
              <a:t>   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$.Deferred() 是一个构造函数，用来返回一个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链式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实用对象方法来注册多个回调，并且调用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回调队列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，传递任何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同步或异步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功能成功或失败的状态。</a:t>
            </a:r>
            <a:r>
              <a:rPr lang="zh-CN" altLang="en-US" sz="2400"/>
              <a:t> </a:t>
            </a:r>
            <a:endParaRPr lang="zh-CN" altLang="en-US" sz="2400"/>
          </a:p>
          <a:p>
            <a:pPr>
              <a:lnSpc>
                <a:spcPct val="200000"/>
              </a:lnSpc>
            </a:pPr>
            <a:r>
              <a:rPr lang="zh-CN" altLang="en-US" sz="2400"/>
              <a:t>   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调用的函数可以使用 deferred.then（）来附加回调函数。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排队等待执行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(like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食堂吃饭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~~~~~~)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945" y="802640"/>
            <a:ext cx="19869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 b="1">
                <a:solidFill>
                  <a:srgbClr val="FF0000"/>
                </a:solidFill>
                <a:sym typeface="+mn-ea"/>
              </a:rPr>
              <a:t>$.Deferred</a:t>
            </a:r>
            <a:endParaRPr lang="zh-CN" altLang="en-US" sz="32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937260" y="2077720"/>
            <a:ext cx="10767060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/>
              <a:t>   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$.Deferred() 是一个构造函数，用来返回一个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链式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实用对象方法来注册多个回调，并且调用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回调队列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，传递任何</a:t>
            </a:r>
            <a:r>
              <a:rPr lang="zh-CN" altLang="en-US" sz="2400" b="1">
                <a:solidFill>
                  <a:srgbClr val="00B050"/>
                </a:solidFill>
                <a:latin typeface="微软雅黑" panose="020B0503020204020204" charset="-122"/>
                <a:ea typeface="微软雅黑" panose="020B0503020204020204" charset="-122"/>
              </a:rPr>
              <a:t>同步或异步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功能成功或失败的状态。</a:t>
            </a:r>
            <a:r>
              <a:rPr lang="zh-CN" altLang="en-US" sz="2400"/>
              <a:t> </a:t>
            </a:r>
            <a:endParaRPr lang="zh-CN" altLang="en-US" sz="2400"/>
          </a:p>
          <a:p>
            <a:pPr>
              <a:lnSpc>
                <a:spcPct val="200000"/>
              </a:lnSpc>
            </a:pPr>
            <a:r>
              <a:rPr lang="zh-CN" altLang="en-US" sz="2400"/>
              <a:t>   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调用的函数可以使用 deferred.then（）来附加回调函数。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</a:t>
            </a:r>
            <a:r>
              <a:rPr lang="zh-CN" altLang="en-US" sz="2400" b="1">
                <a:latin typeface="微软雅黑" panose="020B0503020204020204" charset="-122"/>
                <a:ea typeface="微软雅黑" panose="020B0503020204020204" charset="-122"/>
              </a:rPr>
              <a:t>  </a:t>
            </a:r>
            <a:r>
              <a:rPr lang="zh-CN" altLang="en-US" sz="24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排队等待执行 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(like </a:t>
            </a:r>
            <a:r>
              <a:rPr lang="zh-CN" altLang="en-US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食堂吃饭</a:t>
            </a:r>
            <a:r>
              <a:rPr lang="en-US" altLang="zh-CN" sz="20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~~~~~~)</a:t>
            </a:r>
            <a:endParaRPr lang="en-US" altLang="zh-CN" sz="20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9945" y="802640"/>
            <a:ext cx="1986915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3200" b="1">
                <a:solidFill>
                  <a:srgbClr val="FF0000"/>
                </a:solidFill>
                <a:sym typeface="+mn-ea"/>
              </a:rPr>
              <a:t>$.Deferred</a:t>
            </a:r>
            <a:endParaRPr lang="zh-CN" altLang="en-US" sz="32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923925" y="1840865"/>
            <a:ext cx="1076706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200000"/>
              </a:lnSpc>
            </a:pPr>
            <a:r>
              <a:rPr lang="zh-CN" altLang="en-US"/>
              <a:t>   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 如果你不传递任何参数，jQuery.when()将返回一个resolved（受理）状态的 promise 对象 </a:t>
            </a:r>
            <a:r>
              <a:rPr lang="zh-CN" sz="240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sz="24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21678" y="882015"/>
            <a:ext cx="17551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/>
            <a:r>
              <a:rPr lang="zh-CN" altLang="en-US" sz="4000" b="1">
                <a:solidFill>
                  <a:srgbClr val="FF0000"/>
                </a:solidFill>
                <a:sym typeface="+mn-ea"/>
              </a:rPr>
              <a:t>$.</a:t>
            </a:r>
            <a:r>
              <a:rPr lang="en-US" altLang="zh-CN" sz="4000" b="1">
                <a:solidFill>
                  <a:srgbClr val="FF0000"/>
                </a:solidFill>
                <a:sym typeface="+mn-ea"/>
              </a:rPr>
              <a:t>when</a:t>
            </a:r>
            <a:endParaRPr lang="en-US" altLang="zh-CN" sz="40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4460" y="-13335"/>
            <a:ext cx="12399645" cy="70739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49225" y="-117475"/>
            <a:ext cx="12434570" cy="71494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30505" y="-372745"/>
            <a:ext cx="12848590" cy="73952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65430" y="-212725"/>
            <a:ext cx="13028295" cy="73215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7790" y="-321945"/>
            <a:ext cx="12369165" cy="75025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-632460"/>
            <a:ext cx="12190730" cy="81235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" name="文本框 42"/>
          <p:cNvSpPr txBox="1"/>
          <p:nvPr/>
        </p:nvSpPr>
        <p:spPr>
          <a:xfrm>
            <a:off x="399415" y="764540"/>
            <a:ext cx="21247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实现功能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030605" y="1529715"/>
            <a:ext cx="983361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250000"/>
              </a:lnSpc>
            </a:pPr>
            <a:r>
              <a:rPr lang="en-US" sz="240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数组地图                             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		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2.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网格实现 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50000"/>
              </a:lnSpc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.左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右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下移动                             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	4.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next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预览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50000"/>
              </a:lnSpc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sz="2400">
                <a:latin typeface="微软雅黑" panose="020B0503020204020204" charset="-122"/>
                <a:ea typeface="微软雅黑" panose="020B0503020204020204" charset="-122"/>
              </a:rPr>
              <a:t>左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右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下旋转                                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	6.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实时计分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         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50000"/>
              </a:lnSpc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7.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start pause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切换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                    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	8.</a:t>
            </a:r>
            <a:r>
              <a:rPr lang="zh-CN" sz="2400">
                <a:latin typeface="微软雅黑" panose="020B0503020204020204" charset="-122"/>
                <a:ea typeface="微软雅黑" panose="020B0503020204020204" charset="-122"/>
              </a:rPr>
              <a:t>满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消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                 </a:t>
            </a:r>
            <a:endParaRPr lang="zh-CN" altLang="en-US" sz="2400">
              <a:latin typeface="微软雅黑" panose="020B0503020204020204" charset="-122"/>
              <a:ea typeface="微软雅黑" panose="020B0503020204020204" charset="-122"/>
            </a:endParaRPr>
          </a:p>
          <a:p>
            <a:pPr algn="l">
              <a:lnSpc>
                <a:spcPct val="250000"/>
              </a:lnSpc>
            </a:pP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</a:rPr>
              <a:t>9.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键盘控制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</a:rPr>
              <a:t>                                            </a:t>
            </a:r>
            <a:r>
              <a:rPr lang="en-US" altLang="zh-CN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10.</a:t>
            </a:r>
            <a:r>
              <a:rPr lang="zh-CN" altLang="en-US" sz="24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实时计分 </a:t>
            </a:r>
            <a:endParaRPr lang="zh-CN" altLang="en-US" sz="24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" name="文本框 42"/>
          <p:cNvSpPr txBox="1"/>
          <p:nvPr/>
        </p:nvSpPr>
        <p:spPr>
          <a:xfrm>
            <a:off x="354330" y="360680"/>
            <a:ext cx="21247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b="1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数组地图</a:t>
            </a:r>
            <a:endParaRPr lang="zh-CN" altLang="en-US" sz="2800" b="1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701915" y="5161915"/>
            <a:ext cx="349885" cy="35115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68970" y="5052695"/>
            <a:ext cx="10560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30*30</a:t>
            </a:r>
            <a:endParaRPr lang="en-US" altLang="zh-CN" sz="2400" b="1"/>
          </a:p>
        </p:txBody>
      </p:sp>
      <p:graphicFrame>
        <p:nvGraphicFramePr>
          <p:cNvPr id="19" name="表格 18"/>
          <p:cNvGraphicFramePr/>
          <p:nvPr/>
        </p:nvGraphicFramePr>
        <p:xfrm>
          <a:off x="1568450" y="2820035"/>
          <a:ext cx="4763770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6875"/>
                <a:gridCol w="397087"/>
                <a:gridCol w="396981"/>
                <a:gridCol w="396980"/>
                <a:gridCol w="459264"/>
                <a:gridCol w="409205"/>
                <a:gridCol w="359145"/>
                <a:gridCol w="360310"/>
                <a:gridCol w="359145"/>
                <a:gridCol w="434816"/>
                <a:gridCol w="384175"/>
                <a:gridCol w="409787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4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cxnSp>
        <p:nvCxnSpPr>
          <p:cNvPr id="20" name="直接箭头连接符 19"/>
          <p:cNvCxnSpPr/>
          <p:nvPr/>
        </p:nvCxnSpPr>
        <p:spPr>
          <a:xfrm>
            <a:off x="1598930" y="2820035"/>
            <a:ext cx="5322570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1528445" y="2820035"/>
            <a:ext cx="40005" cy="372745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6171565" y="2218055"/>
            <a:ext cx="74993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y</a:t>
            </a:r>
            <a:r>
              <a:rPr lang="zh-CN" altLang="en-US" sz="2400" b="1"/>
              <a:t>轴</a:t>
            </a:r>
            <a:endParaRPr lang="zh-CN" altLang="en-US" sz="2400" b="1"/>
          </a:p>
        </p:txBody>
      </p:sp>
      <p:sp>
        <p:nvSpPr>
          <p:cNvPr id="23" name="文本框 22"/>
          <p:cNvSpPr txBox="1"/>
          <p:nvPr/>
        </p:nvSpPr>
        <p:spPr>
          <a:xfrm>
            <a:off x="748665" y="4276725"/>
            <a:ext cx="9823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X</a:t>
            </a:r>
            <a:r>
              <a:rPr lang="zh-CN" altLang="en-US" sz="2400" b="1"/>
              <a:t>轴</a:t>
            </a:r>
            <a:endParaRPr lang="zh-CN" altLang="en-US" sz="2400" b="1"/>
          </a:p>
        </p:txBody>
      </p:sp>
      <p:sp>
        <p:nvSpPr>
          <p:cNvPr id="24" name="文本框 23"/>
          <p:cNvSpPr txBox="1"/>
          <p:nvPr/>
        </p:nvSpPr>
        <p:spPr>
          <a:xfrm>
            <a:off x="1012825" y="2359660"/>
            <a:ext cx="1071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（</a:t>
            </a:r>
            <a:r>
              <a:rPr lang="en-US" altLang="zh-CN" sz="2400" b="1"/>
              <a:t>0,0</a:t>
            </a:r>
            <a:r>
              <a:rPr lang="zh-CN" altLang="en-US" sz="2400" b="1"/>
              <a:t>）</a:t>
            </a:r>
            <a:endParaRPr lang="zh-CN" altLang="en-US" sz="2400" b="1"/>
          </a:p>
        </p:txBody>
      </p:sp>
      <p:sp>
        <p:nvSpPr>
          <p:cNvPr id="25" name="文本框 24"/>
          <p:cNvSpPr txBox="1"/>
          <p:nvPr/>
        </p:nvSpPr>
        <p:spPr>
          <a:xfrm>
            <a:off x="1121410" y="1112520"/>
            <a:ext cx="994918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2400" b="1"/>
              <a:t> </a:t>
            </a:r>
            <a:r>
              <a:rPr lang="zh-CN" altLang="en-US" sz="2400" b="1"/>
              <a:t>存储方块地址</a:t>
            </a:r>
            <a:r>
              <a:rPr lang="en-US" altLang="zh-CN" sz="2400" b="1"/>
              <a:t> </a:t>
            </a:r>
            <a:r>
              <a:rPr lang="zh-CN" altLang="en-US" sz="2400" b="1"/>
              <a:t>，数组左上角为起始值，所以其方块地址被固定  </a:t>
            </a:r>
            <a:r>
              <a:rPr lang="en-US" altLang="zh-CN" sz="2400" b="1"/>
              <a:t>[    [  [][][][]   ]      </a:t>
            </a:r>
            <a:r>
              <a:rPr lang="en-US" altLang="zh-CN" sz="2400" b="1">
                <a:sym typeface="+mn-ea"/>
              </a:rPr>
              <a:t>[  [][][][]   ]     [  [][][][]   ]    .... ]  </a:t>
            </a:r>
            <a:r>
              <a:rPr lang="zh-CN" altLang="en-US" sz="2400" b="1">
                <a:sym typeface="+mn-ea"/>
              </a:rPr>
              <a:t>上下左右四个方向旋转值</a:t>
            </a:r>
            <a:endParaRPr lang="zh-CN" altLang="en-US" sz="2400" b="1"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1"/>
          </a:p>
          <a:p>
            <a:pPr>
              <a:lnSpc>
                <a:spcPct val="150000"/>
              </a:lnSpc>
            </a:pPr>
            <a:r>
              <a:rPr lang="en-US" altLang="zh-CN" sz="2400" b="1">
                <a:sym typeface="+mn-ea"/>
              </a:rPr>
              <a:t>  </a:t>
            </a:r>
            <a:endParaRPr lang="en-US" altLang="zh-CN" sz="2400" b="1"/>
          </a:p>
          <a:p>
            <a:pPr>
              <a:lnSpc>
                <a:spcPct val="150000"/>
              </a:lnSpc>
            </a:pPr>
            <a:endParaRPr lang="en-US" altLang="zh-CN" sz="2400" b="1"/>
          </a:p>
          <a:p>
            <a:pPr>
              <a:lnSpc>
                <a:spcPct val="150000"/>
              </a:lnSpc>
            </a:pPr>
            <a:endParaRPr lang="en-US" altLang="zh-CN" sz="2400" b="1"/>
          </a:p>
        </p:txBody>
      </p:sp>
      <p:sp>
        <p:nvSpPr>
          <p:cNvPr id="26" name="文本框 25"/>
          <p:cNvSpPr txBox="1"/>
          <p:nvPr/>
        </p:nvSpPr>
        <p:spPr>
          <a:xfrm>
            <a:off x="7607300" y="5800725"/>
            <a:ext cx="20764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/>
              <a:t>图表：</a:t>
            </a:r>
            <a:r>
              <a:rPr lang="en-US" altLang="zh-CN" sz="2400" b="1"/>
              <a:t>15*11</a:t>
            </a:r>
            <a:endParaRPr lang="en-US" altLang="zh-CN" sz="2400" b="1"/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5761990" y="4168140"/>
            <a:ext cx="1320165" cy="11220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082155" y="3837305"/>
            <a:ext cx="2381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for</a:t>
            </a:r>
            <a:r>
              <a:rPr lang="zh-CN" altLang="en-US" sz="2400" b="1"/>
              <a:t>循环嵌套</a:t>
            </a:r>
            <a:endParaRPr lang="zh-CN" altLang="en-US" sz="2400"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WPS 演示</Application>
  <PresentationFormat>宽屏</PresentationFormat>
  <Paragraphs>50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Arial Unicode MS</vt:lpstr>
      <vt:lpstr>Calibri Light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%E6%BB%A1%E5%9F%8E%E9%A3%8E%E7%B5%AE</cp:lastModifiedBy>
  <cp:revision>3</cp:revision>
  <dcterms:created xsi:type="dcterms:W3CDTF">2018-01-09T10:27:00Z</dcterms:created>
  <dcterms:modified xsi:type="dcterms:W3CDTF">2018-01-09T15:22:49Z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